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53" y="4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A784-1198-47E1-97AF-8E27DAB7A306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BEFF-B92F-4536-927B-18E249120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515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A784-1198-47E1-97AF-8E27DAB7A306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BEFF-B92F-4536-927B-18E249120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526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A784-1198-47E1-97AF-8E27DAB7A306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BEFF-B92F-4536-927B-18E249120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850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A784-1198-47E1-97AF-8E27DAB7A306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BEFF-B92F-4536-927B-18E249120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427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A784-1198-47E1-97AF-8E27DAB7A306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BEFF-B92F-4536-927B-18E249120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778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A784-1198-47E1-97AF-8E27DAB7A306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BEFF-B92F-4536-927B-18E249120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023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A784-1198-47E1-97AF-8E27DAB7A306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BEFF-B92F-4536-927B-18E249120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71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A784-1198-47E1-97AF-8E27DAB7A306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BEFF-B92F-4536-927B-18E249120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286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A784-1198-47E1-97AF-8E27DAB7A306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BEFF-B92F-4536-927B-18E249120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626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A784-1198-47E1-97AF-8E27DAB7A306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BEFF-B92F-4536-927B-18E249120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124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A784-1198-47E1-97AF-8E27DAB7A306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BEFF-B92F-4536-927B-18E249120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671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18A784-1198-47E1-97AF-8E27DAB7A306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85BEFF-B92F-4536-927B-18E249120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737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spyfind.com/borders/data/media/3/printer_friendly_certificate_templat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55" y="0"/>
            <a:ext cx="12172745" cy="6892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4427" y="725580"/>
            <a:ext cx="1765264" cy="146149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450024" y="725580"/>
            <a:ext cx="73496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Ministry Of Health, Community Development, Gender, Elderly and Children.</a:t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175354" y="1143001"/>
            <a:ext cx="3898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Health Laboratory Practitioners’ Council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577146" y="2690089"/>
            <a:ext cx="50953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0099"/>
                </a:solidFill>
              </a:rPr>
              <a:t>&lt;&lt; First Name Middle Name and Last Name &gt;&gt;</a:t>
            </a:r>
            <a:endParaRPr lang="en-US" sz="2000" b="1" dirty="0">
              <a:solidFill>
                <a:srgbClr val="000099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22661" y="1614314"/>
            <a:ext cx="460433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/>
              <a:t>Certificate of Competency</a:t>
            </a:r>
            <a:endParaRPr lang="en-US" sz="3200" b="1" dirty="0"/>
          </a:p>
        </p:txBody>
      </p:sp>
      <p:sp>
        <p:nvSpPr>
          <p:cNvPr id="10" name="Rectangle 9"/>
          <p:cNvSpPr/>
          <p:nvPr/>
        </p:nvSpPr>
        <p:spPr>
          <a:xfrm>
            <a:off x="5487797" y="2220548"/>
            <a:ext cx="12740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is issued to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651819" y="3191848"/>
            <a:ext cx="902601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For having </a:t>
            </a:r>
            <a:r>
              <a:rPr lang="en-US" dirty="0"/>
              <a:t>Successfully Fulfilled the Requirements of the </a:t>
            </a:r>
            <a:r>
              <a:rPr lang="en-US" dirty="0" smtClean="0"/>
              <a:t>Health </a:t>
            </a:r>
            <a:r>
              <a:rPr lang="en-US" dirty="0"/>
              <a:t>Laboratory Practitioners’ </a:t>
            </a:r>
            <a:r>
              <a:rPr lang="en-US" dirty="0" smtClean="0"/>
              <a:t>Council and Is </a:t>
            </a:r>
            <a:r>
              <a:rPr lang="en-US" dirty="0"/>
              <a:t>Certified to be Competent </a:t>
            </a:r>
            <a:r>
              <a:rPr lang="en-US" dirty="0" smtClean="0"/>
              <a:t>as </a:t>
            </a:r>
            <a:r>
              <a:rPr lang="en-US" b="1" dirty="0" smtClean="0"/>
              <a:t>HIV Rapid Testing Evaluator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9597140" y="4609565"/>
            <a:ext cx="1571450" cy="15984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HLPC Seal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3076830" y="3939828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Valid &lt;&lt;Date Month Year&gt;&gt; through &lt;&lt;Date Month Year</a:t>
            </a:r>
            <a:r>
              <a:rPr lang="en-US" dirty="0" smtClean="0"/>
              <a:t>&gt;&gt;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3076830" y="4403093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dirty="0"/>
              <a:t>Professional Registration No.: ………………………………………    </a:t>
            </a:r>
          </a:p>
          <a:p>
            <a:pPr algn="ctr"/>
            <a:r>
              <a:rPr lang="en-US" dirty="0"/>
              <a:t>Certification No.: </a:t>
            </a:r>
            <a:r>
              <a:rPr lang="en-US" dirty="0" smtClean="0"/>
              <a:t>…………………………………………………..……    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850873" y="5305554"/>
            <a:ext cx="655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Signature of Registrar ………………………………………………………………………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850873" y="5694772"/>
            <a:ext cx="5899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Name and Title ………………………………………………………………………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0584" y="828515"/>
            <a:ext cx="1452229" cy="1358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0855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4427" y="725580"/>
            <a:ext cx="1765264" cy="146149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450024" y="725580"/>
            <a:ext cx="73496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prstClr val="black"/>
                </a:solidFill>
              </a:rPr>
              <a:t>Ministry Of Health, Community Development, Gender, Elderly and Children.</a:t>
            </a:r>
            <a:br>
              <a:rPr lang="en-US" dirty="0">
                <a:solidFill>
                  <a:prstClr val="black"/>
                </a:solidFill>
              </a:rPr>
            </a:b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75354" y="1143001"/>
            <a:ext cx="3898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Health Laboratory Practitioners’ Council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77146" y="2690089"/>
            <a:ext cx="50953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0099"/>
                </a:solidFill>
              </a:rPr>
              <a:t>&lt;&lt; First Name Middle Name and Last Name &gt;&gt;</a:t>
            </a:r>
            <a:endParaRPr lang="en-US" sz="2000" b="1" dirty="0">
              <a:solidFill>
                <a:srgbClr val="000099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22661" y="1614314"/>
            <a:ext cx="460433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prstClr val="black"/>
                </a:solidFill>
              </a:rPr>
              <a:t>Certificate of Competency</a:t>
            </a:r>
            <a:endParaRPr lang="en-US" sz="3200" b="1" dirty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487797" y="2220548"/>
            <a:ext cx="12740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is issued to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651819" y="3191848"/>
            <a:ext cx="902601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prstClr val="black"/>
                </a:solidFill>
              </a:rPr>
              <a:t>For having </a:t>
            </a:r>
            <a:r>
              <a:rPr lang="en-US" dirty="0">
                <a:solidFill>
                  <a:prstClr val="black"/>
                </a:solidFill>
              </a:rPr>
              <a:t>Successfully Fulfilled the Requirements of the </a:t>
            </a:r>
            <a:r>
              <a:rPr lang="en-US" dirty="0" smtClean="0">
                <a:solidFill>
                  <a:prstClr val="black"/>
                </a:solidFill>
              </a:rPr>
              <a:t>Health </a:t>
            </a:r>
            <a:r>
              <a:rPr lang="en-US" dirty="0">
                <a:solidFill>
                  <a:prstClr val="black"/>
                </a:solidFill>
              </a:rPr>
              <a:t>Laboratory Practitioners’ </a:t>
            </a:r>
            <a:r>
              <a:rPr lang="en-US" dirty="0" smtClean="0">
                <a:solidFill>
                  <a:prstClr val="black"/>
                </a:solidFill>
              </a:rPr>
              <a:t>Council and Is </a:t>
            </a:r>
            <a:r>
              <a:rPr lang="en-US" dirty="0">
                <a:solidFill>
                  <a:prstClr val="black"/>
                </a:solidFill>
              </a:rPr>
              <a:t>Certified to be Competent </a:t>
            </a:r>
            <a:r>
              <a:rPr lang="en-US" dirty="0" smtClean="0">
                <a:solidFill>
                  <a:prstClr val="black"/>
                </a:solidFill>
              </a:rPr>
              <a:t>as </a:t>
            </a:r>
            <a:r>
              <a:rPr lang="en-US" b="1" dirty="0" smtClean="0">
                <a:solidFill>
                  <a:prstClr val="black"/>
                </a:solidFill>
              </a:rPr>
              <a:t>HIV Rapid Testing Evaluator</a:t>
            </a:r>
            <a:r>
              <a:rPr lang="en-US" dirty="0" smtClean="0">
                <a:solidFill>
                  <a:prstClr val="black"/>
                </a:solidFill>
              </a:rPr>
              <a:t>.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9597140" y="4609565"/>
            <a:ext cx="1571450" cy="15984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prstClr val="white"/>
                </a:solidFill>
              </a:rPr>
              <a:t>HLPC Seal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076830" y="3939828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Valid &lt;&lt;Date Month Year&gt;&gt; through &lt;&lt;Date Month Year</a:t>
            </a:r>
            <a:r>
              <a:rPr lang="en-US" dirty="0" smtClean="0">
                <a:solidFill>
                  <a:prstClr val="black"/>
                </a:solidFill>
              </a:rPr>
              <a:t>&gt;&gt;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076830" y="4403093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prstClr val="black"/>
                </a:solidFill>
              </a:rPr>
              <a:t>Professional Registration No.: ………………………………………    </a:t>
            </a:r>
          </a:p>
          <a:p>
            <a:pPr algn="ctr"/>
            <a:r>
              <a:rPr lang="en-US" dirty="0">
                <a:solidFill>
                  <a:prstClr val="black"/>
                </a:solidFill>
              </a:rPr>
              <a:t>Certification No.: </a:t>
            </a:r>
            <a:r>
              <a:rPr lang="en-US" dirty="0" smtClean="0">
                <a:solidFill>
                  <a:prstClr val="black"/>
                </a:solidFill>
              </a:rPr>
              <a:t>…………………………………………………..……    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850873" y="5305554"/>
            <a:ext cx="655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Signature of Registrar ………………………………………………………………………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850873" y="5694772"/>
            <a:ext cx="5899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Name and Title ………………………………………………………………………</a:t>
            </a:r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16" name="Picture 1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144" y="725580"/>
            <a:ext cx="1622323" cy="175464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80175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178</Words>
  <Application>Microsoft Office PowerPoint</Application>
  <PresentationFormat>Widescreen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Centers for Disease Control and Prevention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Kalou, Mireille B. (CDC/CGH/DGHT)</dc:creator>
  <cp:lastModifiedBy>Lee, Kemba (CDC/CGH/DGHT) (CTR)</cp:lastModifiedBy>
  <cp:revision>5</cp:revision>
  <dcterms:created xsi:type="dcterms:W3CDTF">2017-04-28T12:03:40Z</dcterms:created>
  <dcterms:modified xsi:type="dcterms:W3CDTF">2017-05-12T14:17:12Z</dcterms:modified>
</cp:coreProperties>
</file>